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10CF74-93C6-120C-282E-63BC475AC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D27716-86ED-3BF0-442C-E9110159B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587C1D-14EF-2AE1-2D1B-373CB118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C608E1-5728-86D6-31A6-21261881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CEFA5A-E699-D806-F30C-2007B5BB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89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140A5-545F-A106-4959-A2F14ECD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847E69-F152-DBB0-F649-FA206BD56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CA48E5-876D-3153-AA3A-26029CD4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E3281D-3668-77EC-968D-5BEC064C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FD9EC-3435-675E-530C-DAE3698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6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A3065A4-D23B-9373-6507-5ACBEB0A2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244A06-1274-31E8-D8FB-3F836BE44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69552A-3BB0-3F1F-E6D7-AE950BD9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27825E-A64A-4065-787C-FB269ED3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D3EC3-EBFB-A62D-CD65-E63E5BEF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1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864C8-C1B6-5CAB-43D6-AB273F8D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86909D-E785-211A-18B6-7B7527F6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B36F55-64F1-C470-834D-91413FC6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0F07A2-E8D2-5849-60B5-C1776EE6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14C2B0-403A-8F9B-D1B8-9A4E2B90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81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E9400-D9DD-0338-7461-E8487BEB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616FE2-407A-2D6B-24FE-5E5A735C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C7EFE3-93BE-A682-4B8A-AAB18122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B0A21-13C6-FDB5-1010-C21B57B2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E18516-C55F-EC85-A66F-1BC4CE35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0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0502C-A36D-5B8E-077B-EC03C4E3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ED8928-E24F-6489-70FD-525805B3C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D85E9C-0E13-E141-D888-09598998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3F4B73-45A5-46BC-1C8A-EA7AA7D5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64F0C6-67C1-685E-597B-AA5090A5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B58E4A-5494-2021-8246-B5DD76B3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1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0F868-AC83-96FF-8958-6E020941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F64F55-02EE-04EA-85D4-BBD964E8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DFD421-088D-0E17-6F88-64A36E112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B1AFC0-0AFF-7B3D-C1F3-D77E29506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EB36FBA-02F0-E946-BC59-E36444EE8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C9B6D18-E33F-E9C1-779F-BEA3795C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AC63CB-9271-0016-613A-6A7F46E9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E5CCFB9-684E-2EF9-9C39-03C650F5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4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2B469-9548-0430-A1EA-3B0BB52A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07227A-ECD1-7C23-2330-A66F61EE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C25E9C-370F-3B26-6B82-7BA72979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E177B9-133B-F367-A9FF-F9A3EEB2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3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B55796-425E-3998-D149-6137AAF4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F14177-676A-03ED-868C-30224570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237447-132F-127B-6656-2C47C1BE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74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EE7F2-5DFA-B3DE-7B7F-E6866773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7B93BB-A4B1-E925-5DB8-DAE57667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4606DC-819E-339C-1BE1-EC307FEF1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40FA32-2DCA-A475-30DA-4A4B44BE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5F85B4-C3B5-954B-CC1A-E649B974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C22B83-1B9E-9F21-5114-8E90B1A9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35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F9D83E-8FCE-F948-8946-6C7542E1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135AED-A026-FC3F-F0A4-E73235493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5E3A74-4E61-1F67-77E4-1DDD5775A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BA692E-ED46-3DC7-7D5C-BB4F01E1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61F6AE-49D8-A652-A612-D2966041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C62ECB-7534-763E-1055-FE4FD738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61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066933C-4C11-8975-3AE9-2418DDCB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CCC54A-857E-55AE-BDDD-F22DB15C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CF714D-27F4-5969-8CA3-4C644A944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5CBC83-FDF3-4FA3-A442-B6DE6BD6A8F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B26EA-03AB-615A-A6C3-58F1ED20A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41EDC-7926-D109-372C-E701A25F5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7596DC-66D1-4B2C-AE88-36A2CC3C15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3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CA9BBD9-2D6C-FAEA-0F03-5D5C0D81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" y="399674"/>
            <a:ext cx="3078800" cy="25656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B7A88A5-438B-B804-483A-29438E19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246" y="312628"/>
            <a:ext cx="2957513" cy="26527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630921D-CE3D-5FA4-5CEE-23D667323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673"/>
            <a:ext cx="3095382" cy="25656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A2738DD-8D6F-CC1B-87BF-C592399E0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382" y="399672"/>
            <a:ext cx="2957513" cy="256566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76E8E0-BC82-A261-EBCA-CB312867A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10" y="3643076"/>
            <a:ext cx="2653955" cy="242449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308190-9566-4193-0FF8-F721C45C6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940" y="3616768"/>
            <a:ext cx="2653955" cy="245080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74BED24-C5A8-16AB-88A7-FC0A1E7FE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070" y="3616768"/>
            <a:ext cx="2653955" cy="242918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8BE02AD-4883-3015-2580-7F80567A02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927" y="3616767"/>
            <a:ext cx="2660164" cy="23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0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Hiroshi Owaki</dc:creator>
  <cp:lastModifiedBy>Hiroshi Owaki</cp:lastModifiedBy>
  <cp:revision>1</cp:revision>
  <dcterms:created xsi:type="dcterms:W3CDTF">2025-03-19T06:37:15Z</dcterms:created>
  <dcterms:modified xsi:type="dcterms:W3CDTF">2025-03-19T06:44:52Z</dcterms:modified>
</cp:coreProperties>
</file>